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69" r:id="rId2"/>
    <p:sldId id="363" r:id="rId3"/>
    <p:sldId id="364" r:id="rId4"/>
    <p:sldId id="365" r:id="rId5"/>
    <p:sldId id="366" r:id="rId6"/>
    <p:sldId id="367" r:id="rId7"/>
    <p:sldId id="368" r:id="rId8"/>
    <p:sldId id="361" r:id="rId9"/>
    <p:sldId id="357" r:id="rId10"/>
    <p:sldId id="358" r:id="rId11"/>
    <p:sldId id="359" r:id="rId12"/>
    <p:sldId id="360" r:id="rId13"/>
    <p:sldId id="3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F9137-F470-4382-A365-9EB35EE246CE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FEC84-6B6B-459B-8A0B-10CA686ADF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674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48630-F25D-4786-90AA-5398F7475E81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9208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343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454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048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5426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0088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8812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1918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5533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889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924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7842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421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13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600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213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04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0755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080354D-EEEE-4F13-B2BA-0410A64EB19C}" type="datetimeFigureOut">
              <a:rPr lang="el-GR" smtClean="0"/>
              <a:t>15/4/2021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9F8E9-B632-4281-8A18-727DB123EB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0410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093882-B920-47C1-B0A1-37383A7635E9}"/>
              </a:ext>
            </a:extLst>
          </p:cNvPr>
          <p:cNvSpPr txBox="1"/>
          <p:nvPr/>
        </p:nvSpPr>
        <p:spPr>
          <a:xfrm>
            <a:off x="958788" y="1828800"/>
            <a:ext cx="122251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latin typeface="Arial" panose="020B0604020202020204" pitchFamily="34" charset="0"/>
                <a:cs typeface="Arial" panose="020B0604020202020204" pitchFamily="34" charset="0"/>
              </a:rPr>
              <a:t>ΚΑΡΤΕΛΕΣ ΑΡΙΘΜΩΝ</a:t>
            </a:r>
          </a:p>
          <a:p>
            <a:r>
              <a:rPr lang="el-GR" sz="7200" dirty="0">
                <a:latin typeface="Arial" panose="020B0604020202020204" pitchFamily="34" charset="0"/>
                <a:cs typeface="Arial" panose="020B0604020202020204" pitchFamily="34" charset="0"/>
              </a:rPr>
              <a:t>                 1-10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ΕΠΙΜΕΛΕΙΑ: Β. ΚΑΡΑΜΑΝΗ  </a:t>
            </a:r>
          </a:p>
        </p:txBody>
      </p:sp>
    </p:spTree>
    <p:extLst>
      <p:ext uri="{BB962C8B-B14F-4D97-AF65-F5344CB8AC3E}">
        <p14:creationId xmlns:p14="http://schemas.microsoft.com/office/powerpoint/2010/main" val="1067870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9347B6-9C26-447A-8F1E-017999265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8" y="117231"/>
            <a:ext cx="5416060" cy="668215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D05D402-2F32-4DEC-A415-A03014E6B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415" y="117231"/>
            <a:ext cx="6494585" cy="66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2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5EC971D-018F-48B4-B5F6-5401DC644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" y="106533"/>
            <a:ext cx="5939161" cy="660498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EE80026-91CF-4FB0-9918-36F98DB9C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820" y="106532"/>
            <a:ext cx="5852265" cy="660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45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4599F5D-5EEE-43DC-9B41-64C5B887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9" y="71021"/>
            <a:ext cx="5911707" cy="666713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D31459E-8ECF-4F24-8F0A-505E968CE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614" y="71021"/>
            <a:ext cx="5911707" cy="66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96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D35DAE4-9994-47A2-9309-2C7FC7D6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60" y="148701"/>
            <a:ext cx="11736279" cy="65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4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F874DD9-8B6F-4DEE-9DF8-4DA78958B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61" y="193088"/>
            <a:ext cx="11896078" cy="647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31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AB8821C-64E0-43DD-8682-F232C99E9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95" y="148701"/>
            <a:ext cx="11842810" cy="65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5DB1039-DA0E-4CD9-BAD9-EDD67F2FE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5384"/>
            <a:ext cx="11887200" cy="658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84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5D1BEB-8353-4274-98D0-2AE2220B7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9" y="150920"/>
            <a:ext cx="11993732" cy="658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7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1EA2674-86D2-4112-97FA-AB7C90A79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8" y="124287"/>
            <a:ext cx="11896078" cy="65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0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F144948-9617-4282-AE4E-382500BE6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7" y="115410"/>
            <a:ext cx="11842811" cy="659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4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839A665-5E91-452C-A980-7835A7C63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0" y="126507"/>
            <a:ext cx="11967099" cy="660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4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9DF2214-DD5C-41EC-BA26-223A1A0E1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9" y="157571"/>
            <a:ext cx="11828585" cy="6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338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TM02836342[[fn=Ιόν]]</Template>
  <TotalTime>1</TotalTime>
  <Words>10</Words>
  <Application>Microsoft Office PowerPoint</Application>
  <PresentationFormat>Ευρεία οθόνη</PresentationFormat>
  <Paragraphs>4</Paragraphs>
  <Slides>13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Ιόν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apsilo</dc:creator>
  <cp:lastModifiedBy>apsilo</cp:lastModifiedBy>
  <cp:revision>2</cp:revision>
  <dcterms:created xsi:type="dcterms:W3CDTF">2021-04-15T09:00:28Z</dcterms:created>
  <dcterms:modified xsi:type="dcterms:W3CDTF">2021-04-15T09:02:03Z</dcterms:modified>
</cp:coreProperties>
</file>