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73" r:id="rId4"/>
    <p:sldId id="266" r:id="rId5"/>
    <p:sldId id="260" r:id="rId6"/>
    <p:sldId id="275" r:id="rId7"/>
    <p:sldId id="262" r:id="rId8"/>
    <p:sldId id="258" r:id="rId9"/>
    <p:sldId id="259" r:id="rId10"/>
    <p:sldId id="261" r:id="rId11"/>
    <p:sldId id="263" r:id="rId12"/>
    <p:sldId id="264" r:id="rId13"/>
    <p:sldId id="270" r:id="rId14"/>
    <p:sldId id="265" r:id="rId15"/>
    <p:sldId id="267" r:id="rId16"/>
    <p:sldId id="268" r:id="rId17"/>
    <p:sldId id="269" r:id="rId18"/>
    <p:sldId id="271" r:id="rId19"/>
    <p:sldId id="274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0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0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3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74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4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10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95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1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72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45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audio" Target="../media/audio1.wav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2E860D-15BA-4B6B-AE8C-5F366AED1406}" type="datetimeFigureOut">
              <a:rPr lang="el-GR" smtClean="0"/>
              <a:t>30/4/2021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5884FB-AE33-4B56-A5F1-671AC8610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5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D6DD72-31BA-4417-89F3-47CADEE3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BA033-3198-4FCE-881C-147C95184009}"/>
              </a:ext>
            </a:extLst>
          </p:cNvPr>
          <p:cNvSpPr txBox="1"/>
          <p:nvPr/>
        </p:nvSpPr>
        <p:spPr>
          <a:xfrm>
            <a:off x="2672179" y="168676"/>
            <a:ext cx="6505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   ΧΡΟΝΙΑ ΠΟΛΛΑ ΓΙΩΡΓΟ</a:t>
            </a:r>
          </a:p>
          <a:p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   3ο Νηπιαγωγείο Υμηττού</a:t>
            </a:r>
          </a:p>
          <a:p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2020-2021</a:t>
            </a:r>
          </a:p>
        </p:txBody>
      </p:sp>
    </p:spTree>
    <p:extLst>
      <p:ext uri="{BB962C8B-B14F-4D97-AF65-F5344CB8AC3E}">
        <p14:creationId xmlns:p14="http://schemas.microsoft.com/office/powerpoint/2010/main" val="163146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3EADD3-207B-4132-8F9D-3AE86280B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/>
        </p:blipFill>
        <p:spPr>
          <a:xfrm rot="16200000">
            <a:off x="2960704" y="-1087515"/>
            <a:ext cx="5601808" cy="89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15F00B-D2AF-4CD6-9C6B-B2EA33F8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126" y="-1065325"/>
            <a:ext cx="5237828" cy="90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076DB7-5CAC-4745-B908-4F9673BB1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0" y="798991"/>
            <a:ext cx="10289219" cy="5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91FB37-5E3A-4159-843E-F8E09EBFF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683581"/>
            <a:ext cx="10088217" cy="54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5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47B8F6-7B65-45FC-A48D-3FD90881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1800" y="-1424036"/>
            <a:ext cx="5371593" cy="98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6DE4C9-2A0D-497F-9043-4F8CD1582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5800"/>
            <a:ext cx="10386391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9CB299-B2F5-4D12-990E-07675582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5" y="695739"/>
            <a:ext cx="9968948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0EB69BF-1399-4E09-98AC-859D628FB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685800"/>
            <a:ext cx="10326757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E35C46-27F9-42DC-BE59-215F267E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5678"/>
            <a:ext cx="10048461" cy="55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0A89C2-E633-4C54-8F5D-6D605FF5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536713"/>
            <a:ext cx="9253330" cy="5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628563-1A21-452E-B622-1D148EF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91F70-C7EC-45E5-B69B-83C07694834F}"/>
              </a:ext>
            </a:extLst>
          </p:cNvPr>
          <p:cNvSpPr txBox="1"/>
          <p:nvPr/>
        </p:nvSpPr>
        <p:spPr>
          <a:xfrm>
            <a:off x="2228295" y="1731146"/>
            <a:ext cx="80964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παιδιά του 3ου</a:t>
            </a:r>
            <a:r>
              <a:rPr lang="el-GR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Νηπ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γείου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Υμηττού και η νηπιαγωγός Β. Καραμάνη εύχονται στον Γιώργο</a:t>
            </a:r>
          </a:p>
          <a:p>
            <a:endParaRPr lang="el-G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ΧΡΟΝΙΑ ΠΟΛΛΑ 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5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E57265-2F1F-41DC-A58B-832A31B12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4" y="646043"/>
            <a:ext cx="9780105" cy="56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Εικονίδιο καρδιά Φωτογραφίες Αρχείου, Royalty Free Εικονίδιο καρδιά Εικόνες  | Depositphotos®">
            <a:extLst>
              <a:ext uri="{FF2B5EF4-FFF2-40B4-BE49-F238E27FC236}">
                <a16:creationId xmlns:a16="http://schemas.microsoft.com/office/drawing/2014/main" id="{6C957A5D-4301-4E93-8520-4B53294E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1" y="795130"/>
            <a:ext cx="9273210" cy="55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4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46B7EF-7E29-4A09-BAC4-6E9CC1A1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9973" y="-1401418"/>
            <a:ext cx="5377070" cy="97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83BA9B-4C7A-4A78-9430-B80BDBFB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8880" y="-1520689"/>
            <a:ext cx="5536093" cy="98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AABFB03-E75F-432E-8C70-69B0B1AD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18" y="665824"/>
            <a:ext cx="9268288" cy="5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1279F6-AC43-4987-BDD1-E55B3662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725557"/>
            <a:ext cx="9621078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31FFB7-59EB-4E5B-80E9-1FBF990D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760" y="-1098337"/>
            <a:ext cx="5623452" cy="9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84E8EB3-1426-419C-8925-96CE615A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87" y="825623"/>
            <a:ext cx="7802218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4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08C32F-A96B-4251-8EB8-C05D6411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44" y="665825"/>
            <a:ext cx="8531439" cy="5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6</TotalTime>
  <Words>30</Words>
  <Application>Microsoft Office PowerPoint</Application>
  <PresentationFormat>Ευρεία οθόνη</PresentationFormat>
  <Paragraphs>8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Βάση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apsilo</dc:creator>
  <cp:lastModifiedBy>Vaia Karamani</cp:lastModifiedBy>
  <cp:revision>6</cp:revision>
  <dcterms:created xsi:type="dcterms:W3CDTF">2021-04-30T15:47:00Z</dcterms:created>
  <dcterms:modified xsi:type="dcterms:W3CDTF">2021-04-30T16:26:44Z</dcterms:modified>
</cp:coreProperties>
</file>