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79" r:id="rId2"/>
    <p:sldId id="280" r:id="rId3"/>
    <p:sldId id="266" r:id="rId4"/>
    <p:sldId id="260" r:id="rId5"/>
    <p:sldId id="275" r:id="rId6"/>
    <p:sldId id="273" r:id="rId7"/>
    <p:sldId id="262" r:id="rId8"/>
    <p:sldId id="258" r:id="rId9"/>
    <p:sldId id="259" r:id="rId10"/>
    <p:sldId id="261" r:id="rId11"/>
    <p:sldId id="263" r:id="rId12"/>
    <p:sldId id="264" r:id="rId13"/>
    <p:sldId id="270" r:id="rId14"/>
    <p:sldId id="265" r:id="rId15"/>
    <p:sldId id="267" r:id="rId16"/>
    <p:sldId id="268" r:id="rId17"/>
    <p:sldId id="269" r:id="rId18"/>
    <p:sldId id="271" r:id="rId19"/>
    <p:sldId id="274" r:id="rId20"/>
    <p:sldId id="277" r:id="rId21"/>
    <p:sldId id="272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4CA9428-CD22-4FC7-9625-82B2C850F839}" type="datetimeFigureOut">
              <a:rPr lang="el-GR" smtClean="0"/>
              <a:t>30/4/2021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0562635-1258-409F-BDDE-AC6B7C9F43C7}" type="slidenum">
              <a:rPr lang="el-GR" smtClean="0"/>
              <a:t>‹#›</a:t>
            </a:fld>
            <a:endParaRPr lang="el-GR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4475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>
        <p:blinds dir="vert"/>
        <p:sndAc>
          <p:stSnd>
            <p:snd r:embed="rId1" name="camera.wav"/>
          </p:stSnd>
        </p:sndAc>
      </p:transition>
    </mc:Choice>
    <mc:Fallback>
      <p:transition spd="slow">
        <p:blinds dir="vert"/>
        <p:sndAc>
          <p:stSnd>
            <p:snd r:embed="rId1" name="camera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A9428-CD22-4FC7-9625-82B2C850F839}" type="datetimeFigureOut">
              <a:rPr lang="el-GR" smtClean="0"/>
              <a:t>30/4/2021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2635-1258-409F-BDDE-AC6B7C9F43C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84456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>
        <p:blinds dir="vert"/>
        <p:sndAc>
          <p:stSnd>
            <p:snd r:embed="rId1" name="camera.wav"/>
          </p:stSnd>
        </p:sndAc>
      </p:transition>
    </mc:Choice>
    <mc:Fallback>
      <p:transition spd="slow">
        <p:blinds dir="vert"/>
        <p:sndAc>
          <p:stSnd>
            <p:snd r:embed="rId1" name="camera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A9428-CD22-4FC7-9625-82B2C850F839}" type="datetimeFigureOut">
              <a:rPr lang="el-GR" smtClean="0"/>
              <a:t>30/4/2021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2635-1258-409F-BDDE-AC6B7C9F43C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1138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>
        <p:blinds dir="vert"/>
        <p:sndAc>
          <p:stSnd>
            <p:snd r:embed="rId1" name="camera.wav"/>
          </p:stSnd>
        </p:sndAc>
      </p:transition>
    </mc:Choice>
    <mc:Fallback>
      <p:transition spd="slow">
        <p:blinds dir="vert"/>
        <p:sndAc>
          <p:stSnd>
            <p:snd r:embed="rId1" name="camera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A9428-CD22-4FC7-9625-82B2C850F839}" type="datetimeFigureOut">
              <a:rPr lang="el-GR" smtClean="0"/>
              <a:t>30/4/2021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2635-1258-409F-BDDE-AC6B7C9F43C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4190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>
        <p:blinds dir="vert"/>
        <p:sndAc>
          <p:stSnd>
            <p:snd r:embed="rId1" name="camera.wav"/>
          </p:stSnd>
        </p:sndAc>
      </p:transition>
    </mc:Choice>
    <mc:Fallback>
      <p:transition spd="slow">
        <p:blinds dir="vert"/>
        <p:sndAc>
          <p:stSnd>
            <p:snd r:embed="rId1" name="camera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A9428-CD22-4FC7-9625-82B2C850F839}" type="datetimeFigureOut">
              <a:rPr lang="el-GR" smtClean="0"/>
              <a:t>30/4/2021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2635-1258-409F-BDDE-AC6B7C9F43C7}" type="slidenum">
              <a:rPr lang="el-GR" smtClean="0"/>
              <a:t>‹#›</a:t>
            </a:fld>
            <a:endParaRPr lang="el-GR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0858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>
        <p:blinds dir="vert"/>
        <p:sndAc>
          <p:stSnd>
            <p:snd r:embed="rId1" name="camera.wav"/>
          </p:stSnd>
        </p:sndAc>
      </p:transition>
    </mc:Choice>
    <mc:Fallback>
      <p:transition spd="slow">
        <p:blinds dir="vert"/>
        <p:sndAc>
          <p:stSnd>
            <p:snd r:embed="rId1" name="camera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A9428-CD22-4FC7-9625-82B2C850F839}" type="datetimeFigureOut">
              <a:rPr lang="el-GR" smtClean="0"/>
              <a:t>30/4/2021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2635-1258-409F-BDDE-AC6B7C9F43C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32418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>
        <p:blinds dir="vert"/>
        <p:sndAc>
          <p:stSnd>
            <p:snd r:embed="rId1" name="camera.wav"/>
          </p:stSnd>
        </p:sndAc>
      </p:transition>
    </mc:Choice>
    <mc:Fallback>
      <p:transition spd="slow">
        <p:blinds dir="vert"/>
        <p:sndAc>
          <p:stSnd>
            <p:snd r:embed="rId1" name="camera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A9428-CD22-4FC7-9625-82B2C850F839}" type="datetimeFigureOut">
              <a:rPr lang="el-GR" smtClean="0"/>
              <a:t>30/4/2021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2635-1258-409F-BDDE-AC6B7C9F43C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91135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>
        <p:blinds dir="vert"/>
        <p:sndAc>
          <p:stSnd>
            <p:snd r:embed="rId1" name="camera.wav"/>
          </p:stSnd>
        </p:sndAc>
      </p:transition>
    </mc:Choice>
    <mc:Fallback>
      <p:transition spd="slow">
        <p:blinds dir="vert"/>
        <p:sndAc>
          <p:stSnd>
            <p:snd r:embed="rId1" name="camera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A9428-CD22-4FC7-9625-82B2C850F839}" type="datetimeFigureOut">
              <a:rPr lang="el-GR" smtClean="0"/>
              <a:t>30/4/2021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2635-1258-409F-BDDE-AC6B7C9F43C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98670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>
        <p:blinds dir="vert"/>
        <p:sndAc>
          <p:stSnd>
            <p:snd r:embed="rId1" name="camera.wav"/>
          </p:stSnd>
        </p:sndAc>
      </p:transition>
    </mc:Choice>
    <mc:Fallback>
      <p:transition spd="slow">
        <p:blinds dir="vert"/>
        <p:sndAc>
          <p:stSnd>
            <p:snd r:embed="rId1" name="camera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A9428-CD22-4FC7-9625-82B2C850F839}" type="datetimeFigureOut">
              <a:rPr lang="el-GR" smtClean="0"/>
              <a:t>30/4/2021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2635-1258-409F-BDDE-AC6B7C9F43C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12522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>
        <p:blinds dir="vert"/>
        <p:sndAc>
          <p:stSnd>
            <p:snd r:embed="rId1" name="camera.wav"/>
          </p:stSnd>
        </p:sndAc>
      </p:transition>
    </mc:Choice>
    <mc:Fallback>
      <p:transition spd="slow">
        <p:blinds dir="vert"/>
        <p:sndAc>
          <p:stSnd>
            <p:snd r:embed="rId1" name="camera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A9428-CD22-4FC7-9625-82B2C850F839}" type="datetimeFigureOut">
              <a:rPr lang="el-GR" smtClean="0"/>
              <a:t>30/4/2021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2635-1258-409F-BDDE-AC6B7C9F43C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23377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>
        <p:blinds dir="vert"/>
        <p:sndAc>
          <p:stSnd>
            <p:snd r:embed="rId1" name="camera.wav"/>
          </p:stSnd>
        </p:sndAc>
      </p:transition>
    </mc:Choice>
    <mc:Fallback>
      <p:transition spd="slow">
        <p:blinds dir="vert"/>
        <p:sndAc>
          <p:stSnd>
            <p:snd r:embed="rId1" name="camera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A9428-CD22-4FC7-9625-82B2C850F839}" type="datetimeFigureOut">
              <a:rPr lang="el-GR" smtClean="0"/>
              <a:t>30/4/2021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2635-1258-409F-BDDE-AC6B7C9F43C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51713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>
        <p:blinds dir="vert"/>
        <p:sndAc>
          <p:stSnd>
            <p:snd r:embed="rId1" name="camera.wav"/>
          </p:stSnd>
        </p:sndAc>
      </p:transition>
    </mc:Choice>
    <mc:Fallback>
      <p:transition spd="slow">
        <p:blinds dir="vert"/>
        <p:sndAc>
          <p:stSnd>
            <p:snd r:embed="rId1" name="camera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F4CA9428-CD22-4FC7-9625-82B2C850F839}" type="datetimeFigureOut">
              <a:rPr lang="el-GR" smtClean="0"/>
              <a:t>30/4/2021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00562635-1258-409F-BDDE-AC6B7C9F43C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288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>
    <mc:Choice xmlns:p14="http://schemas.microsoft.com/office/powerpoint/2010/main" Requires="p14">
      <p:transition spd="slow" p14:dur="8000">
        <p:blinds dir="vert"/>
        <p:sndAc>
          <p:stSnd>
            <p:snd r:embed="rId13" name="camera.wav"/>
          </p:stSnd>
        </p:sndAc>
      </p:transition>
    </mc:Choice>
    <mc:Fallback>
      <p:transition spd="slow">
        <p:blinds dir="vert"/>
        <p:sndAc>
          <p:stSnd>
            <p:snd r:embed="rId13" name="camera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FE0A2648-6306-4880-A64A-2145BD55C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0593"/>
            <a:ext cx="12192000" cy="6857143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0DFE073B-6A4B-4313-9A0B-6A7D40FAA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2A8FD5-44D0-4450-A778-5005969BF8AA}"/>
              </a:ext>
            </a:extLst>
          </p:cNvPr>
          <p:cNvSpPr txBox="1"/>
          <p:nvPr/>
        </p:nvSpPr>
        <p:spPr>
          <a:xfrm>
            <a:off x="1970843" y="506027"/>
            <a:ext cx="720644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dirty="0"/>
              <a:t>    </a:t>
            </a:r>
            <a:r>
              <a:rPr lang="el-GR" sz="3200" b="1" dirty="0">
                <a:latin typeface="Arial" panose="020B0604020202020204" pitchFamily="34" charset="0"/>
                <a:cs typeface="Arial" panose="020B0604020202020204" pitchFamily="34" charset="0"/>
              </a:rPr>
              <a:t>ΧΡΟΝΙΑ ΠΟΛΛΑ ΓΕΩΡΓΙΑ</a:t>
            </a:r>
          </a:p>
          <a:p>
            <a:endParaRPr lang="el-GR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3200" b="1" dirty="0">
                <a:latin typeface="Arial" panose="020B0604020202020204" pitchFamily="34" charset="0"/>
                <a:cs typeface="Arial" panose="020B0604020202020204" pitchFamily="34" charset="0"/>
              </a:rPr>
              <a:t>    3ο Νηπιαγωγείο Υμηττού</a:t>
            </a:r>
          </a:p>
          <a:p>
            <a:endParaRPr lang="el-GR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32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2020-2021</a:t>
            </a:r>
          </a:p>
        </p:txBody>
      </p:sp>
    </p:spTree>
    <p:extLst>
      <p:ext uri="{BB962C8B-B14F-4D97-AF65-F5344CB8AC3E}">
        <p14:creationId xmlns:p14="http://schemas.microsoft.com/office/powerpoint/2010/main" val="1600831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>
        <p:blinds dir="vert"/>
        <p:sndAc>
          <p:stSnd>
            <p:snd r:embed="rId2" name="camera.wav"/>
          </p:stSnd>
        </p:sndAc>
      </p:transition>
    </mc:Choice>
    <mc:Fallback>
      <p:transition spd="slow">
        <p:blinds dir="vert"/>
        <p:sndAc>
          <p:stSnd>
            <p:snd r:embed="rId2" name="camera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943EADD3-207B-4132-8F9D-3AE86280BD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" b="1554"/>
          <a:stretch/>
        </p:blipFill>
        <p:spPr>
          <a:xfrm rot="16200000">
            <a:off x="2960704" y="-1087515"/>
            <a:ext cx="5601808" cy="891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984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>
        <p:blinds dir="vert"/>
        <p:sndAc>
          <p:stSnd>
            <p:snd r:embed="rId2" name="camera.wav"/>
          </p:stSnd>
        </p:sndAc>
      </p:transition>
    </mc:Choice>
    <mc:Fallback>
      <p:transition spd="slow">
        <p:blinds dir="vert"/>
        <p:sndAc>
          <p:stSnd>
            <p:snd r:embed="rId2" name="camera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>
            <a:extLst>
              <a:ext uri="{FF2B5EF4-FFF2-40B4-BE49-F238E27FC236}">
                <a16:creationId xmlns:a16="http://schemas.microsoft.com/office/drawing/2014/main" id="{C515F00B-D2AF-4CD6-9C6B-B2EA33F89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29126" y="-1065325"/>
            <a:ext cx="5237828" cy="900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356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>
        <p:blinds dir="vert"/>
        <p:sndAc>
          <p:stSnd>
            <p:snd r:embed="rId2" name="camera.wav"/>
          </p:stSnd>
        </p:sndAc>
      </p:transition>
    </mc:Choice>
    <mc:Fallback>
      <p:transition spd="slow">
        <p:blinds dir="vert"/>
        <p:sndAc>
          <p:stSnd>
            <p:snd r:embed="rId2" name="camera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EC076DB7-5CAC-4745-B908-4F9673BB13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90" y="798991"/>
            <a:ext cx="10289219" cy="539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74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>
        <p:blinds dir="vert"/>
        <p:sndAc>
          <p:stSnd>
            <p:snd r:embed="rId2" name="camera.wav"/>
          </p:stSnd>
        </p:sndAc>
      </p:transition>
    </mc:Choice>
    <mc:Fallback>
      <p:transition spd="slow">
        <p:blinds dir="vert"/>
        <p:sndAc>
          <p:stSnd>
            <p:snd r:embed="rId2" name="camera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191FB37-5E3A-4159-843E-F8E09EBFF1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69" y="683581"/>
            <a:ext cx="10088217" cy="543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556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>
        <p:blinds dir="vert"/>
        <p:sndAc>
          <p:stSnd>
            <p:snd r:embed="rId2" name="camera.wav"/>
          </p:stSnd>
        </p:sndAc>
      </p:transition>
    </mc:Choice>
    <mc:Fallback>
      <p:transition spd="slow">
        <p:blinds dir="vert"/>
        <p:sndAc>
          <p:stSnd>
            <p:snd r:embed="rId2" name="camera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A547B8F6-7B65-45FC-A48D-3FD9088127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21800" y="-1424036"/>
            <a:ext cx="5371593" cy="986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754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>
        <p:blinds dir="vert"/>
        <p:sndAc>
          <p:stSnd>
            <p:snd r:embed="rId2" name="camera.wav"/>
          </p:stSnd>
        </p:sndAc>
      </p:transition>
    </mc:Choice>
    <mc:Fallback>
      <p:transition spd="slow">
        <p:blinds dir="vert"/>
        <p:sndAc>
          <p:stSnd>
            <p:snd r:embed="rId2" name="camera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7E6DE4C9-2A0D-497F-9043-4F8CD15825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17" y="685800"/>
            <a:ext cx="10386391" cy="549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716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>
        <p:blinds dir="vert"/>
        <p:sndAc>
          <p:stSnd>
            <p:snd r:embed="rId2" name="camera.wav"/>
          </p:stSnd>
        </p:sndAc>
      </p:transition>
    </mc:Choice>
    <mc:Fallback>
      <p:transition spd="slow">
        <p:blinds dir="vert"/>
        <p:sndAc>
          <p:stSnd>
            <p:snd r:embed="rId2" name="camera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C39CB299-B2F5-4D12-990E-07675582F7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635" y="695739"/>
            <a:ext cx="9968948" cy="550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870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>
        <p:blinds dir="vert"/>
        <p:sndAc>
          <p:stSnd>
            <p:snd r:embed="rId2" name="camera.wav"/>
          </p:stSnd>
        </p:sndAc>
      </p:transition>
    </mc:Choice>
    <mc:Fallback>
      <p:transition spd="slow">
        <p:blinds dir="vert"/>
        <p:sndAc>
          <p:stSnd>
            <p:snd r:embed="rId2" name="camera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90EB69BF-1399-4E09-98AC-859D628FB8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43" y="685800"/>
            <a:ext cx="10326757" cy="550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841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>
        <p:blinds dir="vert"/>
        <p:sndAc>
          <p:stSnd>
            <p:snd r:embed="rId2" name="camera.wav"/>
          </p:stSnd>
        </p:sndAc>
      </p:transition>
    </mc:Choice>
    <mc:Fallback>
      <p:transition spd="slow">
        <p:blinds dir="vert"/>
        <p:sndAc>
          <p:stSnd>
            <p:snd r:embed="rId2" name="camera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64E35C46-27F9-42DC-BE59-215F267EB7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705678"/>
            <a:ext cx="10048461" cy="551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423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>
        <p:blinds dir="vert"/>
        <p:sndAc>
          <p:stSnd>
            <p:snd r:embed="rId2" name="camera.wav"/>
          </p:stSnd>
        </p:sndAc>
      </p:transition>
    </mc:Choice>
    <mc:Fallback>
      <p:transition spd="slow">
        <p:blinds dir="vert"/>
        <p:sndAc>
          <p:stSnd>
            <p:snd r:embed="rId2" name="camera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680A89C2-E633-4C54-8F5D-6D605FF5D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870" y="536713"/>
            <a:ext cx="9253330" cy="585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775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>
        <p:blinds dir="vert"/>
        <p:sndAc>
          <p:stSnd>
            <p:snd r:embed="rId2" name="camera.wav"/>
          </p:stSnd>
        </p:sndAc>
      </p:transition>
    </mc:Choice>
    <mc:Fallback>
      <p:transition spd="slow">
        <p:blinds dir="vert"/>
        <p:sndAc>
          <p:stSnd>
            <p:snd r:embed="rId2" name="camera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D254E812-EECF-4E37-8439-367C95B39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1A4E03-24CC-4CC2-9702-CA0128C68107}"/>
              </a:ext>
            </a:extLst>
          </p:cNvPr>
          <p:cNvSpPr txBox="1"/>
          <p:nvPr/>
        </p:nvSpPr>
        <p:spPr>
          <a:xfrm>
            <a:off x="2086253" y="949911"/>
            <a:ext cx="9099612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Τα παιδιά του 3ου</a:t>
            </a:r>
            <a:r>
              <a:rPr lang="el-GR" sz="24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Νηπ</a:t>
            </a:r>
            <a:r>
              <a:rPr lang="el-GR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l-GR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γείου</a:t>
            </a:r>
            <a:r>
              <a:rPr lang="el-GR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Υμηττού και η νηπιαγωγός </a:t>
            </a:r>
          </a:p>
          <a:p>
            <a:r>
              <a:rPr lang="el-GR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Β. Καραμάνη εύχονται στη Γεωργία</a:t>
            </a:r>
          </a:p>
          <a:p>
            <a:endParaRPr lang="el-GR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</a:t>
            </a:r>
            <a:r>
              <a:rPr lang="el-GR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ΧΡΟΝΙΑ ΠΟΛΛΑ </a:t>
            </a:r>
            <a:endParaRPr lang="el-GR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472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>
        <p:blinds dir="vert"/>
        <p:sndAc>
          <p:stSnd>
            <p:snd r:embed="rId2" name="camera.wav"/>
          </p:stSnd>
        </p:sndAc>
      </p:transition>
    </mc:Choice>
    <mc:Fallback>
      <p:transition spd="slow">
        <p:blinds dir="vert"/>
        <p:sndAc>
          <p:stSnd>
            <p:snd r:embed="rId2" name="camera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B1E57265-2F1F-41DC-A58B-832A31B127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964" y="646043"/>
            <a:ext cx="9780105" cy="56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1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>
        <p:blinds dir="vert"/>
        <p:sndAc>
          <p:stSnd>
            <p:snd r:embed="rId2" name="camera.wav"/>
          </p:stSnd>
        </p:sndAc>
      </p:transition>
    </mc:Choice>
    <mc:Fallback>
      <p:transition spd="slow">
        <p:blinds dir="vert"/>
        <p:sndAc>
          <p:stSnd>
            <p:snd r:embed="rId2" name="camera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Εικονίδιο καρδιά Φωτογραφίες Αρχείου, Royalty Free Εικονίδιο καρδιά Εικόνες  | Depositphotos®">
            <a:extLst>
              <a:ext uri="{FF2B5EF4-FFF2-40B4-BE49-F238E27FC236}">
                <a16:creationId xmlns:a16="http://schemas.microsoft.com/office/drawing/2014/main" id="{6C957A5D-4301-4E93-8520-4B53294E4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661" y="795130"/>
            <a:ext cx="9273210" cy="559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649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>
        <p:blinds dir="vert"/>
        <p:sndAc>
          <p:stSnd>
            <p:snd r:embed="rId2" name="camera.wav"/>
          </p:stSnd>
        </p:sndAc>
      </p:transition>
    </mc:Choice>
    <mc:Fallback>
      <p:transition spd="slow">
        <p:blinds dir="vert"/>
        <p:sndAc>
          <p:stSnd>
            <p:snd r:embed="rId2" name="camera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6383BA9B-4C7A-4A78-9430-B80BDBFB8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48880" y="-1520689"/>
            <a:ext cx="5536093" cy="984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482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>
        <p:blinds dir="vert"/>
        <p:sndAc>
          <p:stSnd>
            <p:snd r:embed="rId2" name="camera.wav"/>
          </p:stSnd>
        </p:sndAc>
      </p:transition>
    </mc:Choice>
    <mc:Fallback>
      <p:transition spd="slow">
        <p:blinds dir="vert"/>
        <p:sndAc>
          <p:stSnd>
            <p:snd r:embed="rId2" name="camera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8AABFB03-E75F-432E-8C70-69B0B1ADB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018" y="665824"/>
            <a:ext cx="9268288" cy="559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802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>
        <p:blinds dir="vert"/>
        <p:sndAc>
          <p:stSnd>
            <p:snd r:embed="rId2" name="camera.wav"/>
          </p:stSnd>
        </p:sndAc>
      </p:transition>
    </mc:Choice>
    <mc:Fallback>
      <p:transition spd="slow">
        <p:blinds dir="vert"/>
        <p:sndAc>
          <p:stSnd>
            <p:snd r:embed="rId2" name="camera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B1279F6-AC43-4987-BDD1-E55B366299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452" y="725557"/>
            <a:ext cx="9621078" cy="549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622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  <p:sndAc>
          <p:stSnd>
            <p:snd r:embed="rId2" name="camera.wav"/>
          </p:stSnd>
        </p:sndAc>
      </p:transition>
    </mc:Choice>
    <mc:Fallback>
      <p:transition spd="slow">
        <p:fade/>
        <p:sndAc>
          <p:stSnd>
            <p:snd r:embed="rId2" name="camera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0B46B7EF-7E29-4A09-BAC4-6E9CC1A1A8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69973" y="-1401418"/>
            <a:ext cx="5377070" cy="971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129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>
        <p:blinds dir="vert"/>
        <p:sndAc>
          <p:stSnd>
            <p:snd r:embed="rId2" name="camera.wav"/>
          </p:stSnd>
        </p:sndAc>
      </p:transition>
    </mc:Choice>
    <mc:Fallback>
      <p:transition spd="slow">
        <p:blinds dir="vert"/>
        <p:sndAc>
          <p:stSnd>
            <p:snd r:embed="rId2" name="camera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B231FFB7-59EB-4E5B-80E9-1FBF990D62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58760" y="-1098337"/>
            <a:ext cx="5623452" cy="905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487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>
        <p:blinds dir="vert"/>
        <p:sndAc>
          <p:stSnd>
            <p:snd r:embed="rId2" name="camera.wav"/>
          </p:stSnd>
        </p:sndAc>
      </p:transition>
    </mc:Choice>
    <mc:Fallback>
      <p:transition spd="slow">
        <p:blinds dir="vert"/>
        <p:sndAc>
          <p:stSnd>
            <p:snd r:embed="rId2" name="camera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784E8EB3-1426-419C-8925-96CE615AB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887" y="825623"/>
            <a:ext cx="7802218" cy="527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947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>
        <p:blinds dir="vert"/>
        <p:sndAc>
          <p:stSnd>
            <p:snd r:embed="rId2" name="camera.wav"/>
          </p:stSnd>
        </p:sndAc>
      </p:transition>
    </mc:Choice>
    <mc:Fallback>
      <p:transition spd="slow">
        <p:blinds dir="vert"/>
        <p:sndAc>
          <p:stSnd>
            <p:snd r:embed="rId2" name="camera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1708C32F-A96B-4251-8EB8-C05D64114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0944" y="665825"/>
            <a:ext cx="8531439" cy="556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664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>
        <p:blinds dir="vert"/>
        <p:sndAc>
          <p:stSnd>
            <p:snd r:embed="rId2" name="camera.wav"/>
          </p:stSnd>
        </p:sndAc>
      </p:transition>
    </mc:Choice>
    <mc:Fallback>
      <p:transition spd="slow">
        <p:blinds dir="vert"/>
        <p:sndAc>
          <p:stSnd>
            <p:snd r:embed="rId2" name="camera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Βάση">
  <a:themeElements>
    <a:clrScheme name="Βιολετί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Βάση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Βάση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D9D01AC2-EE7D-4E49-99EE-8E62E4E7E8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Βάση</Template>
  <TotalTime>8</TotalTime>
  <Words>30</Words>
  <Application>Microsoft Office PowerPoint</Application>
  <PresentationFormat>Ευρεία οθόνη</PresentationFormat>
  <Paragraphs>9</Paragraphs>
  <Slides>21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21</vt:i4>
      </vt:variant>
    </vt:vector>
  </HeadingPairs>
  <TitlesOfParts>
    <vt:vector size="24" baseType="lpstr">
      <vt:lpstr>Arial</vt:lpstr>
      <vt:lpstr>Corbel</vt:lpstr>
      <vt:lpstr>Βάση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apsilo</dc:creator>
  <cp:lastModifiedBy>apsilo</cp:lastModifiedBy>
  <cp:revision>4</cp:revision>
  <dcterms:created xsi:type="dcterms:W3CDTF">2021-04-30T15:37:26Z</dcterms:created>
  <dcterms:modified xsi:type="dcterms:W3CDTF">2021-04-30T15:45:38Z</dcterms:modified>
</cp:coreProperties>
</file>