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61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88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8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41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39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7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55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54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02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23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55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21A-0409-42E9-8C85-836EC3E0BCAD}" type="datetimeFigureOut">
              <a:rPr lang="el-GR" smtClean="0"/>
              <a:t>20/3/2026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5474-CC24-448F-B156-83414AF372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46318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l-GR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Πνιγμοί και θάνατοι στις ελληνικές θάλασσες</a:t>
            </a: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55834" y="2175641"/>
            <a:ext cx="9776454" cy="21125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l-GR" b="1" i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Βασικά Χαρακτηριστικά και Αίτια</a:t>
            </a:r>
            <a:endParaRPr lang="el-G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i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Ηλικιακή Ομάδα Υψηλού Κινδύνου:</a:t>
            </a:r>
            <a:r>
              <a:rPr lang="el-GR" i="1" dirty="0">
                <a:solidFill>
                  <a:srgbClr val="0A0A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Το 81-83% των ατόμων που έχασαν τη 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πνιγμοί και τα θαλάσσια ατυχήματα αποτελούν «μάστιγα» στην Ελλάδα, η οποία κατατάσσεται στην 7η υψηλότερη θέση στην Ευρώπη σε πνιγμούς, με έναν στους 17 πνιγμούς που καταγράφονται ετησίως στην Ευρωπαϊκή Ένωση να συμβαίνει σε ελληνικές θάλασσες. </a:t>
            </a:r>
            <a:endParaRPr lang="el-G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7" y="4288220"/>
            <a:ext cx="6758152" cy="24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9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648" y="187325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Στατιστικά Στοιχεία Θανάτων &amp; Ατυχημάτων (2023-2025)</a:t>
            </a: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4210" y="332394"/>
            <a:ext cx="5306136" cy="2652543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67377" y="2049462"/>
            <a:ext cx="3932237" cy="3811588"/>
          </a:xfrm>
        </p:spPr>
        <p:txBody>
          <a:bodyPr>
            <a:noAutofit/>
          </a:bodyPr>
          <a:lstStyle/>
          <a:p>
            <a:pPr lvl="0"/>
            <a:r>
              <a:rPr lang="el-GR" sz="2400" b="1" i="1" dirty="0" smtClean="0"/>
              <a:t>2024</a:t>
            </a:r>
            <a:r>
              <a:rPr lang="el-GR" sz="2400" b="1" i="1" dirty="0"/>
              <a:t>:</a:t>
            </a:r>
            <a:r>
              <a:rPr lang="el-GR" sz="2400" i="1" dirty="0"/>
              <a:t> Σχεδόν 400 άνθρωποι (περίπου 388-395) έχασαν τη ζωή τους από πνιγμό στις ελληνικές θάλασσες και σε εσωτερικά ύδατα.</a:t>
            </a:r>
            <a:endParaRPr lang="el-GR" sz="2400" dirty="0"/>
          </a:p>
          <a:p>
            <a:pPr lvl="0"/>
            <a:r>
              <a:rPr lang="el-GR" sz="2400" b="1" i="1" dirty="0"/>
              <a:t>2023:</a:t>
            </a:r>
            <a:r>
              <a:rPr lang="el-GR" sz="2400" i="1" dirty="0"/>
              <a:t> 400 άνθρωποι έχασαν τη ζωή τους.</a:t>
            </a:r>
            <a:endParaRPr lang="el-GR" sz="2400" dirty="0"/>
          </a:p>
          <a:p>
            <a:r>
              <a:rPr lang="el-GR" sz="2400" b="1" i="1" dirty="0"/>
              <a:t>2025 (Πρώτο εξάμηνο):</a:t>
            </a:r>
            <a:r>
              <a:rPr lang="el-GR" sz="2400" i="1" dirty="0"/>
              <a:t> Παρατηρήθηκε μείωση 23% στους πνιγμούς σε σχέση με το 2024, με 91 θανάσιμα ατυχήματα να έχουν </a:t>
            </a:r>
            <a:r>
              <a:rPr lang="el-GR" sz="2400" i="1" dirty="0" smtClean="0"/>
              <a:t>καταγραφεί</a:t>
            </a:r>
            <a:r>
              <a:rPr lang="en-US" sz="2400" i="1" dirty="0" smtClean="0"/>
              <a:t>.</a:t>
            </a: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311" y="3090041"/>
            <a:ext cx="6314923" cy="3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0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Τετραετία 2020-2024: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95425"/>
            <a:ext cx="6535846" cy="4653127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785730"/>
            <a:ext cx="3932237" cy="1669312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sz="2800" dirty="0" smtClean="0"/>
              <a:t>Καταγράφηκαν κατά μέσο όρο 357 θάνατοι/έτος</a:t>
            </a:r>
            <a:r>
              <a:rPr lang="en-US" sz="2800" dirty="0" smtClean="0"/>
              <a:t> </a:t>
            </a:r>
            <a:r>
              <a:rPr lang="el-GR" sz="2800" dirty="0" smtClean="0"/>
              <a:t>ζωή τους είναι άνω των 60 ετών.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0920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Κύριες Αιτίες: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099" y="985774"/>
            <a:ext cx="5474302" cy="4332460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392326"/>
            <a:ext cx="3932237" cy="2445489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 </a:t>
            </a:r>
            <a:r>
              <a:rPr lang="el-GR" sz="3200" dirty="0" smtClean="0"/>
              <a:t>Απουσία ναυαγοσώστη, έλλειψη οριοθέτησης λουόμενων, άγνοια κολυμβητικών ικανοτήτων, αέρας/θαλασσοταραχή.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710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Τοποθεσίες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7137" y="2753833"/>
            <a:ext cx="3932237" cy="2286000"/>
          </a:xfrm>
        </p:spPr>
        <p:txBody>
          <a:bodyPr/>
          <a:lstStyle/>
          <a:p>
            <a:r>
              <a:rPr lang="el-GR" dirty="0" smtClean="0"/>
              <a:t> </a:t>
            </a:r>
            <a:r>
              <a:rPr lang="el-GR" sz="2400" dirty="0" smtClean="0"/>
              <a:t>Ο πνιγμός είναι η δεύτερη αιτία θανάτου μετά τα τροχαία στην Ελλάδα.</a:t>
            </a:r>
            <a:endParaRPr lang="el-GR" sz="24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793" y="457201"/>
            <a:ext cx="6202410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Ναυαγοσωστική Κάλυψη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 Το 2024 η ναυαγοσωστική κάλυψη έφτασε στο 93%, σημειώνοντας αύξηση 2% σε σχέση με το προηγούμενο έτος.</a:t>
            </a:r>
            <a:endParaRPr lang="el-GR" sz="20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5" y="1166647"/>
            <a:ext cx="7272829" cy="49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Σημαντικές Παρατηρήσεις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14806"/>
            <a:ext cx="6172200" cy="4618863"/>
          </a:xfrm>
          <a:prstGeom prst="rect">
            <a:avLst/>
          </a:prstGeo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2000" dirty="0" smtClean="0"/>
              <a:t>Ο </a:t>
            </a:r>
            <a:r>
              <a:rPr lang="el-GR" sz="2000" dirty="0"/>
              <a:t>Ιούλιος παραμένει ο πιο «μαύρος» μήνας με τους περισσότερους πνιγμούς (127 θάνατοι το 2024).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43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31228" y="1734207"/>
            <a:ext cx="4319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Η ναυαγοσωστική κάλυψη στην Ελλάδα έφτασε το 93% το 2024, παρουσιάζοντας συνεχή άνοδο.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73" y="1297849"/>
            <a:ext cx="617578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9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73270" y="1755227"/>
            <a:ext cx="4918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Περισσότερες πληροφορίες και αναλυτικά στοιχεία είναι διαθέσιμα στο Παρατηρητήριο Ατυχημάτων του Safe Water Sports και στην ΕΛΣΤΑΤ.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359" y="1587066"/>
            <a:ext cx="627252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77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153</Words>
  <Application>Microsoft Office PowerPoint</Application>
  <PresentationFormat>Ευρεία οθόνη</PresentationFormat>
  <Paragraphs>20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Θέμα του Office</vt:lpstr>
      <vt:lpstr>Πνιγμοί και θάνατοι στις ελληνικές θάλασσες </vt:lpstr>
      <vt:lpstr>Στατιστικά Στοιχεία Θανάτων &amp; Ατυχημάτων (2023-2025) </vt:lpstr>
      <vt:lpstr>Τετραετία 2020-2024: </vt:lpstr>
      <vt:lpstr>Κύριες Αιτίες: </vt:lpstr>
      <vt:lpstr>Τοποθεσίες</vt:lpstr>
      <vt:lpstr>Ναυαγοσωστική Κάλυψη</vt:lpstr>
      <vt:lpstr>Σημαντικές Παρατηρήσεις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Πνιγμοί και θάνατοι στις ελληνικές θάλασσες</dc:title>
  <dc:creator>ΜΑΘΗΤΕΣ 2025-2026</dc:creator>
  <cp:lastModifiedBy>ΜΑΘΗΤΕΣ 2025-2026</cp:lastModifiedBy>
  <cp:revision>8</cp:revision>
  <dcterms:created xsi:type="dcterms:W3CDTF">2026-03-06T06:49:21Z</dcterms:created>
  <dcterms:modified xsi:type="dcterms:W3CDTF">2026-03-20T06:33:49Z</dcterms:modified>
</cp:coreProperties>
</file>