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E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C626-3FDD-4D58-B535-DF7A84357F70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0EDB7-8724-4B69-8DA6-B5745E67887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Τ.Ε. Μαθηματικών σελ.12-13</a:t>
            </a:r>
            <a:endParaRPr lang="el-G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34-1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841" y="1600200"/>
            <a:ext cx="6028318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</a:rPr>
              <a:t>Αφού κάναμε επανάληψη στις </a:t>
            </a: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μονάδες-δεκάδες</a:t>
            </a:r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</a:rPr>
              <a:t> πάμε να κάνουμε τις ασκήσεις στο τετράδιο εργασιών: </a:t>
            </a:r>
            <a:endParaRPr lang="el-GR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Προσπαθώ να λύσω τις ασκήσεις στις σελίδες 12-13, εκτός από την 4</a:t>
            </a:r>
            <a:r>
              <a:rPr lang="el-GR" baseline="30000" dirty="0" smtClean="0">
                <a:solidFill>
                  <a:srgbClr val="7030A0"/>
                </a:solidFill>
              </a:rPr>
              <a:t>η</a:t>
            </a:r>
            <a:r>
              <a:rPr lang="el-GR" dirty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!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Προσπαθώ αν θέλω να φτιάξω την παρακάτω κατασκευή για να με βοηθήσει να λύσω τις παρακάτω ασκήσεις.</a:t>
            </a:r>
          </a:p>
          <a:p>
            <a:endParaRPr lang="el-GR" dirty="0" smtClean="0">
              <a:solidFill>
                <a:srgbClr val="7030A0"/>
              </a:solidFill>
            </a:endParaRPr>
          </a:p>
          <a:p>
            <a:endParaRPr lang="el-GR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0"/>
            <a:ext cx="3151189" cy="584182"/>
          </a:xfrm>
        </p:spPr>
        <p:txBody>
          <a:bodyPr/>
          <a:lstStyle/>
          <a:p>
            <a:r>
              <a:rPr lang="el-GR" u="sng" dirty="0" smtClean="0">
                <a:solidFill>
                  <a:schemeClr val="accent4">
                    <a:lumMod val="50000"/>
                  </a:schemeClr>
                </a:solidFill>
              </a:rPr>
              <a:t>ΥΛΙΚΑ</a:t>
            </a:r>
            <a:endParaRPr lang="el-GR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4 - Θέση περιεχομένου" descr="DSC_14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49286" y="571480"/>
            <a:ext cx="3810027" cy="3429024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14282" y="571480"/>
            <a:ext cx="4614866" cy="62865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7030A0"/>
                </a:solidFill>
              </a:rPr>
              <a:t>1 κομμάτι πλαστελίνη ή 1 σφουγγάρι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7030A0"/>
                </a:solidFill>
              </a:rPr>
              <a:t>2 </a:t>
            </a:r>
            <a:r>
              <a:rPr lang="el-GR" sz="2000" b="1" dirty="0" err="1" smtClean="0">
                <a:solidFill>
                  <a:srgbClr val="7030A0"/>
                </a:solidFill>
              </a:rPr>
              <a:t>ξύλακια</a:t>
            </a:r>
            <a:r>
              <a:rPr lang="el-GR" sz="2000" b="1" dirty="0" smtClean="0">
                <a:solidFill>
                  <a:srgbClr val="7030A0"/>
                </a:solidFill>
              </a:rPr>
              <a:t> από σουβλάκια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7030A0"/>
                </a:solidFill>
              </a:rPr>
              <a:t>2 καλαμάκια ένα κόκκινο και ένα πράσινο</a:t>
            </a:r>
          </a:p>
          <a:p>
            <a:pPr>
              <a:buFont typeface="Arial" pitchFamily="34" charset="0"/>
              <a:buChar char="•"/>
            </a:pPr>
            <a:endParaRPr lang="el-GR" sz="2000" b="1" dirty="0">
              <a:solidFill>
                <a:srgbClr val="7030A0"/>
              </a:solidFill>
            </a:endParaRPr>
          </a:p>
          <a:p>
            <a:r>
              <a:rPr lang="el-GR" sz="2000" b="1" u="sng" dirty="0" smtClean="0">
                <a:solidFill>
                  <a:schemeClr val="accent4">
                    <a:lumMod val="50000"/>
                  </a:schemeClr>
                </a:solidFill>
              </a:rPr>
              <a:t>ΟΔΗΓΙΕΣ: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7030A0"/>
                </a:solidFill>
              </a:rPr>
              <a:t>Πλάθω την πλαστελίνη και φτιάχνω μια μπάλα.(Αν δεν έχω πλαστελίνη χρησιμοποιώ </a:t>
            </a:r>
            <a:r>
              <a:rPr lang="el-GR" sz="2000" b="1" dirty="0" smtClean="0">
                <a:solidFill>
                  <a:srgbClr val="7030A0"/>
                </a:solidFill>
              </a:rPr>
              <a:t> ένα </a:t>
            </a:r>
            <a:r>
              <a:rPr lang="el-GR" sz="2000" b="1" dirty="0" smtClean="0">
                <a:solidFill>
                  <a:srgbClr val="7030A0"/>
                </a:solidFill>
              </a:rPr>
              <a:t>σφουγγάρι)</a:t>
            </a: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7030A0"/>
                </a:solidFill>
              </a:rPr>
              <a:t>Μπήγω μέσα στην πλαστελίνη ή σφουγγάρι τα δυο </a:t>
            </a:r>
            <a:r>
              <a:rPr lang="el-GR" sz="2000" b="1" dirty="0" err="1" smtClean="0">
                <a:solidFill>
                  <a:srgbClr val="7030A0"/>
                </a:solidFill>
              </a:rPr>
              <a:t>ξελάκια</a:t>
            </a:r>
            <a:endParaRPr lang="el-GR" sz="20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olidFill>
                  <a:srgbClr val="7030A0"/>
                </a:solidFill>
              </a:rPr>
              <a:t>Κόβω τα καλαμάκια σε μικρο</a:t>
            </a:r>
            <a:r>
              <a:rPr lang="el-GR" sz="2000" b="1" dirty="0">
                <a:solidFill>
                  <a:srgbClr val="7030A0"/>
                </a:solidFill>
              </a:rPr>
              <a:t>ύ</a:t>
            </a:r>
            <a:r>
              <a:rPr lang="el-GR" sz="2000" b="1" dirty="0" smtClean="0">
                <a:solidFill>
                  <a:srgbClr val="7030A0"/>
                </a:solidFill>
              </a:rPr>
              <a:t>ς κυλίνδρους.. Οι κόκκινοι αναπαριστούν τις ΔΕΚΑΔΕΣ και οι π</a:t>
            </a:r>
            <a:r>
              <a:rPr lang="el-GR" sz="2000" b="1" dirty="0">
                <a:solidFill>
                  <a:srgbClr val="7030A0"/>
                </a:solidFill>
              </a:rPr>
              <a:t>ρ</a:t>
            </a:r>
            <a:r>
              <a:rPr lang="el-GR" sz="2000" b="1" dirty="0" smtClean="0">
                <a:solidFill>
                  <a:srgbClr val="7030A0"/>
                </a:solidFill>
              </a:rPr>
              <a:t>άσινοι τις  ΜΟΝΑΔΕΣ!</a:t>
            </a:r>
          </a:p>
          <a:p>
            <a:endParaRPr lang="el-GR" sz="2000" b="1" dirty="0">
              <a:solidFill>
                <a:srgbClr val="7030A0"/>
              </a:solidFill>
            </a:endParaRPr>
          </a:p>
          <a:p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Έτσι, απέκτησες έναν βοηθό για τις παρακάτω ασκήσεις:</a:t>
            </a:r>
          </a:p>
          <a:p>
            <a:endParaRPr lang="el-GR" sz="2000" b="1" dirty="0" smtClean="0">
              <a:solidFill>
                <a:srgbClr val="7030A0"/>
              </a:solidFill>
            </a:endParaRPr>
          </a:p>
          <a:p>
            <a:endParaRPr lang="el-GR" sz="2000" b="1" dirty="0" smtClean="0">
              <a:solidFill>
                <a:srgbClr val="7030A0"/>
              </a:solidFill>
            </a:endParaRPr>
          </a:p>
          <a:p>
            <a:endParaRPr lang="el-GR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072066" y="4643446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Αν μπορείτε εκτυπώστε, τις παρακάτω ασκήσεις, αλλιώς λύστε στο πράσινο τετράδιο των Μαθηματικών!</a:t>
            </a:r>
            <a:endParaRPr lang="el-GR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1-34-1-6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4214842" cy="6215106"/>
          </a:xfrm>
        </p:spPr>
      </p:pic>
      <p:pic>
        <p:nvPicPr>
          <p:cNvPr id="6" name="5 - Θέση περιεχομένου" descr="1-34-2-63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214290"/>
            <a:ext cx="4432620" cy="627375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139</Words>
  <Application>Microsoft Office PowerPoint</Application>
  <PresentationFormat>Προβολή στην οθόνη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Τ.Ε. Μαθηματικών σελ.12-13</vt:lpstr>
      <vt:lpstr>Αφού κάναμε επανάληψη στις μονάδες-δεκάδες πάμε να κάνουμε τις ασκήσεις στο τετράδιο εργασιών: </vt:lpstr>
      <vt:lpstr>ΥΛΙΚΑ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κεφ.34</dc:title>
  <dc:creator>User</dc:creator>
  <cp:lastModifiedBy>User</cp:lastModifiedBy>
  <cp:revision>46</cp:revision>
  <dcterms:created xsi:type="dcterms:W3CDTF">2020-04-30T14:13:00Z</dcterms:created>
  <dcterms:modified xsi:type="dcterms:W3CDTF">2020-04-30T21:35:53Z</dcterms:modified>
</cp:coreProperties>
</file>