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0AAAE7-16C3-4F1E-B3AE-514A0F800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DF0B247-7E3E-4928-9C45-A75DECDBB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88E911-CA56-4E9F-876D-22F16DB5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C655D6-B668-44A8-9E4A-DD08DDF6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778BEA-961E-4BB4-81C2-1DFD1D7E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92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CA88C-C57C-476C-ABE7-A8DEA395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148AB5D-37FF-440F-A043-5FBA67719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003CC6-5E89-46D1-A4F6-8180583E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318967-8B96-4C2A-8C76-1D336CB7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22DA7B-1CC5-436A-9C83-6A6466EA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04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789E7EA-E169-4BD7-97D7-4083478AA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1F6142D-50FF-4EDF-B7DA-E354D73EE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0E321B4-7E5D-44F1-9025-85B397B4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713BF3-629C-477B-BD77-82261C42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85A1CA-6A6D-4984-B80B-FDF0D268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96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973163-DF58-4320-A337-6AE4DD28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16A942-FB94-4823-9765-9A1CCF1F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6000A5-7AB2-4185-97B6-2F2838AC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26A6ED-2A79-49C0-9595-3E252808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BD3F5B-8D9E-41DB-B034-BFF97788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586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333BD8-248F-45F5-9F3E-F89030D1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E8F005-BDE9-4F12-937C-60A9927E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D42247-5178-48E3-AC65-E3DAEB10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35EC6C-E720-49B8-805F-08810C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BA74791-23B2-4911-940C-BE8F2D40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83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85F4A7-BD53-490C-9C8E-F3817CC5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1AA17A-8C66-4E46-A40F-40386C021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0B0CC6-7603-4448-B3E1-FA6474DCC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16FADA1-C941-4B90-A68A-D5FD269E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519BB81-D123-4299-82A8-2074F3F9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08340A0-56D9-460D-A635-5692848C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93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F3A81C-1C42-4148-9384-139106B6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C459492-7320-4C52-B53E-2611B06A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ACA61D4-64ED-4D7B-A871-7627C620D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DA276B0-BFCF-4EA2-9F04-B3EAFC333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0C42268-0592-4691-9068-D30960C4A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9233B1F-D295-4DB4-A862-82CB9803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79FF017-70AF-480F-B790-5F1F588E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A72477C-FBD1-4CC7-B2E7-F8FED8C2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93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8A9952-EFB9-43F6-B3FA-E890099F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24F6042-3C14-4DAD-8A73-0546AAE4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599AC14-BD30-4328-B2B6-16EB5D7F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9681C7D-2643-4345-8CCF-AA69799F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503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7D07ECE-A6F9-47DE-8F8A-9C7AE0CC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EF6B749-4A10-43B7-BE36-CF56496B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66C1D37-0589-4602-BE71-46A6A3E8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90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B8ED19-A9DE-4495-83E9-106287F0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11AB76-0FFD-44D0-9DAB-1988A57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3C5ED0F-FCB5-4F8D-BE4D-CF53034FF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6646CB4-7718-4D36-AD1E-7F97D02C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34C4D85-1E10-4FDA-81BB-EF482EA5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8B82659-7FD1-4E85-BE85-FF056256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06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B9D98F-2AE1-43BE-ADAA-0EC28E60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896558F-9B47-498C-8234-5511472E8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45F56DE-D185-42A9-A66A-4FCB18BC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30BECD-5EA3-4172-BF5B-1ECCFF26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A9B500E-3F79-495D-90AB-B2B615CD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3583B84-9D53-45C6-B129-0FCF8B64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87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E42EB8B-2C6F-4D09-B43C-C8B90EC3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BE40223-A438-4B40-8641-022394F2C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A8A741-1D6C-45E6-92A5-491676819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1F68-8FCE-442D-A2C7-A95318843DD7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892C31-7C75-4AFE-A7DE-1EB6C4378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6FA757-2BC0-413A-967A-DFA341D02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732E5-BB11-47F9-A31F-CEE2D68C3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8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57C5F8-EB1D-43FE-8126-4F97BB48A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0272" y="1122363"/>
            <a:ext cx="5920033" cy="668730"/>
          </a:xfrm>
        </p:spPr>
        <p:txBody>
          <a:bodyPr>
            <a:normAutofit fontScale="90000"/>
          </a:bodyPr>
          <a:lstStyle/>
          <a:p>
            <a:r>
              <a:rPr lang="el-GR" dirty="0"/>
              <a:t>ΑΝΑΓΝΩΣΗ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C19B70-0910-42F0-866C-ECCEAE386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301" y="1998483"/>
            <a:ext cx="9351390" cy="390269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Ζαχαρίας Παπαντωνίου</a:t>
            </a:r>
          </a:p>
          <a:p>
            <a:r>
              <a:rPr lang="el-GR" dirty="0"/>
              <a:t> Τα ψηλά βουνά</a:t>
            </a:r>
          </a:p>
          <a:p>
            <a:r>
              <a:rPr lang="el-GR" dirty="0"/>
              <a:t> Τα είκοσι πέντε παιδιά της πέμπτης τάξης ενός σχολείου αποφασίζουν να πάνε μόνα τους διακοπές ψηλά στο βουνό. Εκεί οργανώνουν μια καταπληκτική κατασκήνωση και περνούν υπέροχα.</a:t>
            </a:r>
          </a:p>
          <a:p>
            <a:r>
              <a:rPr lang="el-GR" dirty="0"/>
              <a:t> Για λίγες μέρες ζουν μακριά από τη φροντίδα των μεγάλων. Μέσα από ωραίες περιπέτειες μαθαίνουν να δουλεύουν και να συνεργάζονται, στηρίζοντας ο ένας τον άλλο.</a:t>
            </a:r>
          </a:p>
          <a:p>
            <a:r>
              <a:rPr lang="el-GR" dirty="0"/>
              <a:t> Από τον κόσμο του βουνού, από τη φύση και τους ανθρώπους του, αποκτούν εμπειρίες και γνώσεις και μαθαίνουν μύθους και ιστορίες.</a:t>
            </a:r>
          </a:p>
          <a:p>
            <a:r>
              <a:rPr lang="el-GR" dirty="0"/>
              <a:t> Τελικά όλοι μαζί συμβάλλουν στη σωστή λειτουργία της ομάδας και περνούν ένα αξέχαστο καλοκαίρι.</a:t>
            </a:r>
          </a:p>
        </p:txBody>
      </p:sp>
    </p:spTree>
    <p:extLst>
      <p:ext uri="{BB962C8B-B14F-4D97-AF65-F5344CB8AC3E}">
        <p14:creationId xmlns:p14="http://schemas.microsoft.com/office/powerpoint/2010/main" val="150218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60BDD3-8C02-4BEF-92BF-B867EC63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3 σελ.34 εργασιών Γλώσσας (λύσεις)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F1F2B75-0955-4E1F-90FB-B82DC7351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351" y="1825624"/>
            <a:ext cx="5142758" cy="48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EF81B8-2D74-4339-8D6F-EBE9627F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3 σελ.34 εργασιών Γλώσσας (λύσεις)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C6F4E8A-4834-4520-A595-B11377508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737" y="2282245"/>
            <a:ext cx="7398410" cy="41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4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1894AA-A9BF-419E-85E2-22B311B5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4 σελ.35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9D2C33F7-3BFA-44A8-97B2-6FFF771DE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627" y="1825625"/>
            <a:ext cx="58787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A6E738-7517-4588-BB7D-A259C9F4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4 σελ.35 (λύση)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C429649-8819-4AEF-8C5B-055EE96B0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271" y="1825624"/>
            <a:ext cx="6455533" cy="47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0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937906-0D18-4626-B8B5-91CC0434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5 σελ.34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938774DE-ED56-4C73-BCEE-22A0C2C8E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781" y="2201294"/>
            <a:ext cx="6974219" cy="39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8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590B60-3842-4AAD-9914-6E798395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5 σελ.34 (λύση)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67AC697-D62C-4DFA-8A57-8674731F2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65" y="1825624"/>
            <a:ext cx="5979381" cy="47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4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AB623F-242C-4FAE-9F7B-11DA4C96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6 σελ.36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1FE6AA7-F027-464A-8D8D-06B9114D8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467" y="1825625"/>
            <a:ext cx="6068970" cy="47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5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60F986-7D81-4AD2-8043-8114A694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6 σελ.36 (λύση)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9E3079C-A9BC-46CA-8F9A-B09CF0DB9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317" y="1948912"/>
            <a:ext cx="7023587" cy="46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880DDB-4028-48CA-B4FA-0DC737A2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7 σελ. 36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24647BF-89DC-49A0-9D30-6026520C5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144" y="2412389"/>
            <a:ext cx="7025427" cy="36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1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59F58D-0DAB-48F0-9EAD-4BF4909B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7 σελ. 36 (λύση)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7A90769-EE58-4BC5-A0F8-9986D06CE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977" y="2244151"/>
            <a:ext cx="7483213" cy="4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4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53B799-EDA4-4A51-87B0-B9C2A0F0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ΟΡΘΟΓΡΑΦΙΑ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35C582-9E98-468A-9E38-E83D8BF6F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Τελικά όλοι μαζί συμβάλλουν στη σωστή λειτουργία της ομάδας και περνούν ένα αξέχαστο καλοκαίρι.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βράδυ, δάκρυ, στάχυ, δόρυ, δίχτυ, οξύ</a:t>
            </a:r>
          </a:p>
        </p:txBody>
      </p:sp>
    </p:spTree>
    <p:extLst>
      <p:ext uri="{BB962C8B-B14F-4D97-AF65-F5344CB8AC3E}">
        <p14:creationId xmlns:p14="http://schemas.microsoft.com/office/powerpoint/2010/main" val="332384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AB5F75-21C3-446C-8D71-2F9BBA34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Εργασία 5 σελ.13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A6CC352-3B29-4B5F-B9AA-C88A55224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906" y="1825625"/>
            <a:ext cx="51861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3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228760-7401-4486-881E-687EB311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B050"/>
                </a:solidFill>
              </a:rPr>
              <a:t>Αναδάσωση στον λόφο της γειτονιάς μας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A20D1C-FF07-4B52-9794-A385EF546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>
                <a:solidFill>
                  <a:srgbClr val="7030A0"/>
                </a:solidFill>
              </a:rPr>
              <a:t>Πέρυσι μια μεγάλη πυρκαγιά έκαψε τα φυτά του γειτονικού μας λόφου. Ο Δήμος Κερατσινίου σε συνεργασία  με τα σχολεία της περιοχής, αναδάσωσε τον λόφο , που ξαναβρήκε έτσι την παλιά του ομορφιά .</a:t>
            </a:r>
          </a:p>
        </p:txBody>
      </p:sp>
    </p:spTree>
    <p:extLst>
      <p:ext uri="{BB962C8B-B14F-4D97-AF65-F5344CB8AC3E}">
        <p14:creationId xmlns:p14="http://schemas.microsoft.com/office/powerpoint/2010/main" val="398787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434318-F8FF-4254-AACE-4C0F1DB1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Ν. Γλώσσα σελ. 14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AB3C374-C0C6-4580-8ECA-223FB0675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391" y="2691769"/>
            <a:ext cx="6472513" cy="306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0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70D23A-EF60-4B25-A48A-89EFC43E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Λύσεις σελ.14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5B70CE0-57C5-49E9-8367-3ACC1525F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003" y="1825625"/>
            <a:ext cx="63359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2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E15C55-2A9A-42CB-BB2D-B7A7B603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Εργασία 7 σελ. 15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F6E4EC7-2556-4F2D-9DC8-DEDCFA089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978" y="1825625"/>
            <a:ext cx="6186115" cy="47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9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952556-20B0-4C46-AF7A-AD39A55F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Λύσεις εργασίας 7 σελ.15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2A5B2FD-D362-44C7-8FB2-B9BC5E20D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929" y="1825625"/>
            <a:ext cx="696784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DC2148-034A-4464-937B-63B0061E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3 σελ.34 εργασιών Γλώσσας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20A2F7D-8BF0-449F-B20A-32F6D308A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245" y="1566408"/>
            <a:ext cx="6513122" cy="52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38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281</Words>
  <Application>Microsoft Office PowerPoint</Application>
  <PresentationFormat>Ευρεία οθόνη</PresentationFormat>
  <Paragraphs>30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Θέμα του Office</vt:lpstr>
      <vt:lpstr>ΑΝΑΓΝΩΣΗ</vt:lpstr>
      <vt:lpstr>ΟΡΘΟΓΡΑΦΙΑ</vt:lpstr>
      <vt:lpstr>                    Εργασία 5 σελ.13</vt:lpstr>
      <vt:lpstr>Αναδάσωση στον λόφο της γειτονιάς μας</vt:lpstr>
      <vt:lpstr>Ν. Γλώσσα σελ. 14</vt:lpstr>
      <vt:lpstr>Λύσεις σελ.14</vt:lpstr>
      <vt:lpstr>Εργασία 7 σελ. 15</vt:lpstr>
      <vt:lpstr>Λύσεις εργασίας 7 σελ.15</vt:lpstr>
      <vt:lpstr>Άσκηση 3 σελ.34 εργασιών Γλώσσας</vt:lpstr>
      <vt:lpstr>Άσκηση 3 σελ.34 εργασιών Γλώσσας (λύσεις)</vt:lpstr>
      <vt:lpstr>Άσκηση 3 σελ.34 εργασιών Γλώσσας (λύσεις)</vt:lpstr>
      <vt:lpstr>Άσκηση 4 σελ.35</vt:lpstr>
      <vt:lpstr>Άσκηση 4 σελ.35 (λύση)</vt:lpstr>
      <vt:lpstr>Άσκηση 5 σελ.34</vt:lpstr>
      <vt:lpstr>Άσκηση 5 σελ.34 (λύση)</vt:lpstr>
      <vt:lpstr>Άσκηση 6 σελ.36</vt:lpstr>
      <vt:lpstr>Άσκηση 6 σελ.36 (λύση)</vt:lpstr>
      <vt:lpstr>Άσκηση 7 σελ. 36</vt:lpstr>
      <vt:lpstr>Άσκηση 7 σελ. 36 (λύση)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ΑΝΑΓΝΩΣΗ</dc:title>
  <dc:creator>Agoritsa</dc:creator>
  <cp:lastModifiedBy>Agoritsa</cp:lastModifiedBy>
  <cp:revision>9</cp:revision>
  <dcterms:created xsi:type="dcterms:W3CDTF">2020-05-18T18:13:33Z</dcterms:created>
  <dcterms:modified xsi:type="dcterms:W3CDTF">2020-05-18T20:09:15Z</dcterms:modified>
</cp:coreProperties>
</file>